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65597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mtClean="0">
                <a:solidFill>
                  <a:srgbClr val="C00000"/>
                </a:solidFill>
              </a:rPr>
              <a:t>01.06.2015</a:t>
            </a:r>
          </a:p>
          <a:p>
            <a:pPr algn="ctr"/>
            <a:r>
              <a:rPr lang="ru-RU" sz="3600" b="1" smtClean="0">
                <a:solidFill>
                  <a:srgbClr val="C00000"/>
                </a:solidFill>
              </a:rPr>
              <a:t>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«Внимание – дети!»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МБДОУ </a:t>
            </a:r>
            <a:r>
              <a:rPr lang="ru-RU" sz="3600" b="1" dirty="0" err="1" smtClean="0">
                <a:solidFill>
                  <a:srgbClr val="C00000"/>
                </a:solidFill>
              </a:rPr>
              <a:t>Заринский</a:t>
            </a:r>
            <a:r>
              <a:rPr lang="ru-RU" sz="3600" b="1" dirty="0" smtClean="0">
                <a:solidFill>
                  <a:srgbClr val="C00000"/>
                </a:solidFill>
              </a:rPr>
              <a:t> детский сад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«Солнышко»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J\Desktop\борисовна ПДД\100_2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5811520" cy="43586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838200"/>
            <a:ext cx="4065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Подготовительная группа – 1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«Знатоки ПДД!»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GEJ\Desktop\борисовна ПДД\100_2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3486150"/>
          </a:xfrm>
          <a:prstGeom prst="rect">
            <a:avLst/>
          </a:prstGeom>
          <a:noFill/>
        </p:spPr>
      </p:pic>
      <p:pic>
        <p:nvPicPr>
          <p:cNvPr id="2051" name="Picture 3" descr="C:\Users\SERGEJ\Desktop\борисовна ПДД\100_2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0" y="0"/>
            <a:ext cx="4673600" cy="3505200"/>
          </a:xfrm>
          <a:prstGeom prst="rect">
            <a:avLst/>
          </a:prstGeom>
          <a:noFill/>
        </p:spPr>
      </p:pic>
      <p:pic>
        <p:nvPicPr>
          <p:cNvPr id="2052" name="Picture 4" descr="C:\Users\SERGEJ\Desktop\борисовна ПДД\100_2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2053" name="Picture 5" descr="C:\Users\SERGEJ\Desktop\борисовна ПДД\100_29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445"/>
            <a:ext cx="4572000" cy="3428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EJ\Desktop\01.06.15 ПДД\P1040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7010400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533400"/>
            <a:ext cx="4561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Подготовительная группа -2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«Наш друг – Светофор!»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EJ\Desktop\01.06.15 ПДД\P104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73600" cy="3505200"/>
          </a:xfrm>
          <a:prstGeom prst="rect">
            <a:avLst/>
          </a:prstGeom>
          <a:noFill/>
        </p:spPr>
      </p:pic>
      <p:pic>
        <p:nvPicPr>
          <p:cNvPr id="4099" name="Picture 3" descr="C:\Users\SERGEJ\Desktop\01.06.15 ПДД\P1040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200" y="3515400"/>
            <a:ext cx="4456800" cy="3342600"/>
          </a:xfrm>
          <a:prstGeom prst="rect">
            <a:avLst/>
          </a:prstGeom>
          <a:noFill/>
        </p:spPr>
      </p:pic>
      <p:pic>
        <p:nvPicPr>
          <p:cNvPr id="4100" name="Picture 4" descr="C:\Users\SERGEJ\Desktop\01.06.15 ПДД\P1040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0"/>
            <a:ext cx="4495800" cy="3505200"/>
          </a:xfrm>
          <a:prstGeom prst="rect">
            <a:avLst/>
          </a:prstGeom>
          <a:noFill/>
        </p:spPr>
      </p:pic>
      <p:pic>
        <p:nvPicPr>
          <p:cNvPr id="4101" name="Picture 5" descr="C:\Users\SERGEJ\Desktop\01.06.15 ПДД\P1040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85212"/>
            <a:ext cx="4724400" cy="3372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RGEJ\Desktop\01.06.15 ПДД\P104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604000" cy="495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533400"/>
            <a:ext cx="7426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Старшая группа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« Правила дорожные –детям знать положено!»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RGEJ\Desktop\01.06.15 ПДД\P1040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68800" cy="3276600"/>
          </a:xfrm>
          <a:prstGeom prst="rect">
            <a:avLst/>
          </a:prstGeom>
          <a:noFill/>
        </p:spPr>
      </p:pic>
      <p:pic>
        <p:nvPicPr>
          <p:cNvPr id="6147" name="Picture 3" descr="C:\Users\SERGEJ\Desktop\01.06.15 ПДД\P104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3276600"/>
          </a:xfrm>
          <a:prstGeom prst="rect">
            <a:avLst/>
          </a:prstGeom>
          <a:noFill/>
        </p:spPr>
      </p:pic>
      <p:pic>
        <p:nvPicPr>
          <p:cNvPr id="6148" name="Picture 4" descr="C:\Users\SERGEJ\Desktop\01.06.15 ПДД\P104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482841" cy="3581400"/>
          </a:xfrm>
          <a:prstGeom prst="rect">
            <a:avLst/>
          </a:prstGeom>
          <a:noFill/>
        </p:spPr>
      </p:pic>
      <p:pic>
        <p:nvPicPr>
          <p:cNvPr id="6149" name="Picture 5" descr="C:\Users\SERGEJ\Desktop\01.06.15 ПДД\P10401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4000" y="3258000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RGEJ\Desktop\ПДД Марахина\SAM_4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696200" cy="513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200" y="381000"/>
            <a:ext cx="40206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Средняя группа 1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«В гостях у Светофора!» 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GEJ\Desktop\ПДД Марахина\SAM_4285.JPG"/>
          <p:cNvPicPr>
            <a:picLocks noChangeAspect="1" noChangeArrowheads="1"/>
          </p:cNvPicPr>
          <p:nvPr/>
        </p:nvPicPr>
        <p:blipFill>
          <a:blip r:embed="rId2" cstate="print"/>
          <a:srcRect l="21333" r="16000"/>
          <a:stretch>
            <a:fillRect/>
          </a:stretch>
        </p:blipFill>
        <p:spPr bwMode="auto">
          <a:xfrm>
            <a:off x="5334000" y="0"/>
            <a:ext cx="3352800" cy="3566809"/>
          </a:xfrm>
          <a:prstGeom prst="rect">
            <a:avLst/>
          </a:prstGeom>
          <a:noFill/>
        </p:spPr>
      </p:pic>
      <p:pic>
        <p:nvPicPr>
          <p:cNvPr id="8195" name="Picture 3" descr="C:\Users\SERGEJ\Desktop\ПДД Марахина\SAM_4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3000" cy="3302000"/>
          </a:xfrm>
          <a:prstGeom prst="rect">
            <a:avLst/>
          </a:prstGeom>
          <a:noFill/>
        </p:spPr>
      </p:pic>
      <p:pic>
        <p:nvPicPr>
          <p:cNvPr id="8196" name="Picture 4" descr="C:\Users\SERGEJ\Desktop\ПДД Марахина\SAM_4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5257800" cy="3505200"/>
          </a:xfrm>
          <a:prstGeom prst="rect">
            <a:avLst/>
          </a:prstGeom>
          <a:noFill/>
        </p:spPr>
      </p:pic>
      <p:pic>
        <p:nvPicPr>
          <p:cNvPr id="8197" name="Picture 5" descr="C:\Users\SERGEJ\Desktop\ПДД Марахина\SAM_43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7700" y="3429000"/>
            <a:ext cx="46863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51</Words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SERGEJ</dc:creator>
  <cp:lastModifiedBy>SERGEJ</cp:lastModifiedBy>
  <cp:revision>8</cp:revision>
  <dcterms:created xsi:type="dcterms:W3CDTF">2015-06-01T07:01:58Z</dcterms:created>
  <dcterms:modified xsi:type="dcterms:W3CDTF">2015-06-01T07:39:08Z</dcterms:modified>
</cp:coreProperties>
</file>